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2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86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66" b="166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86" y="1908938"/>
            <a:ext cx="4722628" cy="886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Building a Flutter App with Firebase Authentication</a:t>
            </a:r>
            <a:endParaRPr lang="en-US" sz="2820" dirty="0"/>
          </a:p>
        </p:txBody>
      </p:sp>
      <p:sp>
        <p:nvSpPr>
          <p:cNvPr id="4" name="Text 1"/>
          <p:cNvSpPr/>
          <p:nvPr/>
        </p:nvSpPr>
        <p:spPr>
          <a:xfrm>
            <a:off x="496186" y="3007636"/>
            <a:ext cx="4722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Hands-On Guide to Your Assignment</a:t>
            </a:r>
            <a:endParaRPr lang="en-US" sz="110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074454"/>
            <a:ext cx="8151628" cy="886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5: Implement Navigation &amp; Logout (Task 2)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173152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Connect your screens together to create a seamless user flow.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559444"/>
            <a:ext cx="815162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**Login Navigation**: In the `_signInWithEmailAndPassword` method, after a successful login, use `Navigator` to push the new `ProfileScreen` onto the stack.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496186" y="3062644"/>
            <a:ext cx="815162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**Logout Navigation**: In the `_signOut` method, after calling the sign-out function, navigate the user back to the login screen.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3565845"/>
            <a:ext cx="815162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**Pro-Tip**: Use `Navigator.pushAndRemoveUntil` on logout to clear the navigation history, preventing the user from pressing 'back' to get into the profile screen.</a:t>
            </a:r>
            <a:endParaRPr lang="en-US" sz="110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6186" y="2344085"/>
            <a:ext cx="2622698" cy="1497296"/>
          </a:xfrm>
          <a:prstGeom prst="roundRect">
            <a:avLst>
              <a:gd name="adj" fmla="val 3156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3260651" y="2344085"/>
            <a:ext cx="2622698" cy="1497296"/>
          </a:xfrm>
          <a:prstGeom prst="roundRect">
            <a:avLst>
              <a:gd name="adj" fmla="val 3156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025116" y="2344085"/>
            <a:ext cx="2622698" cy="1497296"/>
          </a:xfrm>
          <a:prstGeom prst="roundRect">
            <a:avLst>
              <a:gd name="adj" fmla="val 3156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6186" y="1302119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6: Testing &amp; Submission</a:t>
            </a:r>
            <a:endParaRPr lang="en-US" sz="2820" dirty="0"/>
          </a:p>
        </p:txBody>
      </p:sp>
      <p:sp>
        <p:nvSpPr>
          <p:cNvPr id="6" name="Text 4"/>
          <p:cNvSpPr/>
          <p:nvPr/>
        </p:nvSpPr>
        <p:spPr>
          <a:xfrm>
            <a:off x="496186" y="195779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final and most important step is to verify your work and submit it correctly.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637953" y="2485853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Test Thoroughly</a:t>
            </a:r>
            <a:endParaRPr lang="en-US" sz="1410" dirty="0"/>
          </a:p>
        </p:txBody>
      </p:sp>
      <p:sp>
        <p:nvSpPr>
          <p:cNvPr id="8" name="Text 6"/>
          <p:cNvSpPr/>
          <p:nvPr/>
        </p:nvSpPr>
        <p:spPr>
          <a:xfrm>
            <a:off x="637953" y="2792400"/>
            <a:ext cx="2339163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Register a new user. Log out. Log back in. Change the password. Log out and in again. Ensure every part of the flow works.</a:t>
            </a:r>
            <a:endParaRPr lang="en-US" sz="1105" dirty="0"/>
          </a:p>
        </p:txBody>
      </p:sp>
      <p:sp>
        <p:nvSpPr>
          <p:cNvPr id="9" name="Text 7"/>
          <p:cNvSpPr/>
          <p:nvPr/>
        </p:nvSpPr>
        <p:spPr>
          <a:xfrm>
            <a:off x="3402419" y="2485853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 the APK</a:t>
            </a:r>
            <a:endParaRPr lang="en-US" sz="1410" dirty="0"/>
          </a:p>
        </p:txBody>
      </p:sp>
      <p:sp>
        <p:nvSpPr>
          <p:cNvPr id="10" name="Text 8"/>
          <p:cNvSpPr/>
          <p:nvPr/>
        </p:nvSpPr>
        <p:spPr>
          <a:xfrm>
            <a:off x="3402419" y="2792400"/>
            <a:ext cx="2339163" cy="680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 must build and submit an Android APK file. This is a mandatory part of the submission.</a:t>
            </a:r>
            <a:endParaRPr lang="en-US" sz="1105" dirty="0"/>
          </a:p>
        </p:txBody>
      </p:sp>
      <p:sp>
        <p:nvSpPr>
          <p:cNvPr id="11" name="Text 9"/>
          <p:cNvSpPr/>
          <p:nvPr/>
        </p:nvSpPr>
        <p:spPr>
          <a:xfrm>
            <a:off x="6166884" y="2485853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Provide GitHub Link</a:t>
            </a:r>
            <a:endParaRPr lang="en-US" sz="1410" dirty="0"/>
          </a:p>
        </p:txBody>
      </p:sp>
      <p:sp>
        <p:nvSpPr>
          <p:cNvPr id="12" name="Text 10"/>
          <p:cNvSpPr/>
          <p:nvPr/>
        </p:nvSpPr>
        <p:spPr>
          <a:xfrm>
            <a:off x="6166884" y="2792400"/>
            <a:ext cx="2339163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submission must also include a link to your public GitHub repository containing the complete source code.</a:t>
            </a:r>
            <a:endParaRPr lang="en-US" sz="110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374849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Pro-Tips for Success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158016"/>
            <a:ext cx="2452380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Validate Inputs</a:t>
            </a:r>
            <a:endParaRPr lang="en-US" sz="1410" dirty="0"/>
          </a:p>
        </p:txBody>
      </p:sp>
      <p:sp>
        <p:nvSpPr>
          <p:cNvPr id="4" name="Text 2"/>
          <p:cNvSpPr/>
          <p:nvPr/>
        </p:nvSpPr>
        <p:spPr>
          <a:xfrm>
            <a:off x="496186" y="2507019"/>
            <a:ext cx="2452380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Go beyond empty-field checks. Add validation for email format (contains '@') and password length (at least 6 characters for Firebase).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3353194" y="2158016"/>
            <a:ext cx="2452380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Handle Errors</a:t>
            </a:r>
            <a:endParaRPr lang="en-US" sz="1410" dirty="0"/>
          </a:p>
        </p:txBody>
      </p:sp>
      <p:sp>
        <p:nvSpPr>
          <p:cNvPr id="6" name="Text 4"/>
          <p:cNvSpPr/>
          <p:nvPr/>
        </p:nvSpPr>
        <p:spPr>
          <a:xfrm>
            <a:off x="3353194" y="2507019"/>
            <a:ext cx="2452380" cy="1134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Improve the `try-catch` blocks. Catch specific Firebase exceptions like 'email-already-in-use' or 'wrong-password' to show user-friendly messages.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6210202" y="2158016"/>
            <a:ext cx="2453241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Manage State</a:t>
            </a:r>
            <a:endParaRPr lang="en-US" sz="1410" dirty="0"/>
          </a:p>
        </p:txBody>
      </p:sp>
      <p:sp>
        <p:nvSpPr>
          <p:cNvPr id="8" name="Text 6"/>
          <p:cNvSpPr/>
          <p:nvPr/>
        </p:nvSpPr>
        <p:spPr>
          <a:xfrm>
            <a:off x="6210202" y="2507019"/>
            <a:ext cx="2453241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After any authentication state change (login or logout), remember to call `setState` to trigger a UI rebuild and show the correct screen.</a:t>
            </a:r>
            <a:endParaRPr lang="en-US" sz="110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4" b="14"/>
          <a:stretch/>
        </p:blipFill>
        <p:spPr>
          <a:xfrm>
            <a:off x="496186" y="1724099"/>
            <a:ext cx="3022526" cy="2350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86" y="908936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Common Pitfall: Firebase Configuration</a:t>
            </a:r>
            <a:endParaRPr lang="en-US" sz="2820" dirty="0"/>
          </a:p>
        </p:txBody>
      </p:sp>
      <p:sp>
        <p:nvSpPr>
          <p:cNvPr id="4" name="Text 1"/>
          <p:cNvSpPr/>
          <p:nvPr/>
        </p:nvSpPr>
        <p:spPr>
          <a:xfrm>
            <a:off x="3923340" y="1899216"/>
            <a:ext cx="4732227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single most common issue is an incorrect Firebase setup. A small typo can prevent your app from ever connecting to the backend.</a:t>
            </a:r>
            <a:endParaRPr lang="en-US" sz="1105" dirty="0"/>
          </a:p>
        </p:txBody>
      </p:sp>
      <p:sp>
        <p:nvSpPr>
          <p:cNvPr id="5" name="Text 2"/>
          <p:cNvSpPr/>
          <p:nvPr/>
        </p:nvSpPr>
        <p:spPr>
          <a:xfrm>
            <a:off x="3923340" y="2480315"/>
            <a:ext cx="4732227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What to Double-Check</a:t>
            </a:r>
            <a:endParaRPr lang="en-US" sz="1410" dirty="0"/>
          </a:p>
        </p:txBody>
      </p:sp>
      <p:sp>
        <p:nvSpPr>
          <p:cNvPr id="6" name="Text 3"/>
          <p:cNvSpPr/>
          <p:nvPr/>
        </p:nvSpPr>
        <p:spPr>
          <a:xfrm>
            <a:off x="3923340" y="2861315"/>
            <a:ext cx="4732227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Open `android/app/build.gradle`.</a:t>
            </a:r>
            <a:endParaRPr lang="en-US" sz="1105" dirty="0"/>
          </a:p>
        </p:txBody>
      </p:sp>
      <p:sp>
        <p:nvSpPr>
          <p:cNvPr id="7" name="Text 4"/>
          <p:cNvSpPr/>
          <p:nvPr/>
        </p:nvSpPr>
        <p:spPr>
          <a:xfrm>
            <a:off x="3923340" y="3137712"/>
            <a:ext cx="4732227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Find the `applicationId`.</a:t>
            </a:r>
            <a:endParaRPr lang="en-US" sz="1105" dirty="0"/>
          </a:p>
        </p:txBody>
      </p:sp>
      <p:sp>
        <p:nvSpPr>
          <p:cNvPr id="8" name="Text 5"/>
          <p:cNvSpPr/>
          <p:nvPr/>
        </p:nvSpPr>
        <p:spPr>
          <a:xfrm>
            <a:off x="3923340" y="3414109"/>
            <a:ext cx="4732227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Ensure this ID **exactly** matches the Android package name you registered in your Firebase project settings. No typos!</a:t>
            </a:r>
            <a:endParaRPr lang="en-US" sz="110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4" b="14"/>
          <a:stretch/>
        </p:blipFill>
        <p:spPr>
          <a:xfrm>
            <a:off x="496186" y="1724099"/>
            <a:ext cx="3022526" cy="2350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86" y="908936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Conclusion: You've Got This!</a:t>
            </a:r>
            <a:endParaRPr lang="en-US" sz="2820" dirty="0"/>
          </a:p>
        </p:txBody>
      </p:sp>
      <p:sp>
        <p:nvSpPr>
          <p:cNvPr id="4" name="Text 1"/>
          <p:cNvSpPr/>
          <p:nvPr/>
        </p:nvSpPr>
        <p:spPr>
          <a:xfrm>
            <a:off x="3923340" y="2384819"/>
            <a:ext cx="4732227" cy="680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 now have the complete roadmap and all the tools you need. This assignment is a fantastic opportunity to build a core feature you will use in countless future applications.</a:t>
            </a:r>
            <a:endParaRPr lang="en-US" sz="1105" dirty="0"/>
          </a:p>
        </p:txBody>
      </p:sp>
      <p:sp>
        <p:nvSpPr>
          <p:cNvPr id="5" name="Text 2"/>
          <p:cNvSpPr/>
          <p:nvPr/>
        </p:nvSpPr>
        <p:spPr>
          <a:xfrm>
            <a:off x="3923340" y="3192721"/>
            <a:ext cx="4732227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Good luck, and happy coding!</a:t>
            </a:r>
            <a:endParaRPr lang="en-US" sz="1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t="14" b="14"/>
          <a:stretch/>
        </p:blipFill>
        <p:spPr>
          <a:xfrm>
            <a:off x="496186" y="1724099"/>
            <a:ext cx="3022526" cy="2350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86" y="908936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Big Picture: Why Authentication Matters</a:t>
            </a:r>
            <a:endParaRPr lang="en-US" sz="2820" dirty="0"/>
          </a:p>
        </p:txBody>
      </p:sp>
      <p:sp>
        <p:nvSpPr>
          <p:cNvPr id="4" name="Text 1"/>
          <p:cNvSpPr/>
          <p:nvPr/>
        </p:nvSpPr>
        <p:spPr>
          <a:xfrm>
            <a:off x="3923340" y="1867466"/>
            <a:ext cx="4732227" cy="680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Think about your most-used apps: Gmail, Amazon, Facebook. They all start with a sign-in screen. User authentication is the gateway to personalized experiences and secure data.</a:t>
            </a:r>
            <a:endParaRPr lang="en-US" sz="1105" dirty="0"/>
          </a:p>
        </p:txBody>
      </p:sp>
      <p:sp>
        <p:nvSpPr>
          <p:cNvPr id="5" name="Text 2"/>
          <p:cNvSpPr/>
          <p:nvPr/>
        </p:nvSpPr>
        <p:spPr>
          <a:xfrm>
            <a:off x="3923340" y="2675368"/>
            <a:ext cx="4732227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Assignment Goal</a:t>
            </a:r>
            <a:endParaRPr lang="en-US" sz="1410" dirty="0"/>
          </a:p>
        </p:txBody>
      </p:sp>
      <p:sp>
        <p:nvSpPr>
          <p:cNvPr id="6" name="Text 3"/>
          <p:cNvSpPr/>
          <p:nvPr/>
        </p:nvSpPr>
        <p:spPr>
          <a:xfrm>
            <a:off x="3923340" y="3024372"/>
            <a:ext cx="4732227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mission is to build a Flutter application that integrates with Firebase Authentication. This will allow users to register for an account and sign in using an email and password, giving you fundamental, real-world skills in mobile development.</a:t>
            </a:r>
            <a:endParaRPr lang="en-US" sz="110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6186" y="2618760"/>
            <a:ext cx="8151628" cy="15752"/>
          </a:xfrm>
          <a:prstGeom prst="line">
            <a:avLst/>
          </a:prstGeom>
          <a:noFill/>
          <a:ln w="12700">
            <a:solidFill>
              <a:srgbClr val="2E4E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665767" y="2476992"/>
            <a:ext cx="283535" cy="283535"/>
          </a:xfrm>
          <a:prstGeom prst="roundRect">
            <a:avLst>
              <a:gd name="adj" fmla="val 16667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430233" y="2476992"/>
            <a:ext cx="283535" cy="283535"/>
          </a:xfrm>
          <a:prstGeom prst="roundRect">
            <a:avLst>
              <a:gd name="adj" fmla="val 16667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94698" y="2476992"/>
            <a:ext cx="283535" cy="283535"/>
          </a:xfrm>
          <a:prstGeom prst="roundRect">
            <a:avLst>
              <a:gd name="adj" fmla="val 16667"/>
            </a:avLst>
          </a:prstGeom>
          <a:solidFill>
            <a:srgbClr val="2E4E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96186" y="974282"/>
            <a:ext cx="8151628" cy="886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Assignment Breakdown: What Needs to Be Done?</a:t>
            </a:r>
            <a:endParaRPr lang="en-US" sz="2820" dirty="0"/>
          </a:p>
        </p:txBody>
      </p:sp>
      <p:sp>
        <p:nvSpPr>
          <p:cNvPr id="7" name="Text 5"/>
          <p:cNvSpPr/>
          <p:nvPr/>
        </p:nvSpPr>
        <p:spPr>
          <a:xfrm>
            <a:off x="496186" y="2072980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Let's break down the core objectives of the assignment. You're building a full authentication flow from the ground up.</a:t>
            </a:r>
            <a:endParaRPr lang="en-US" sz="1105" dirty="0"/>
          </a:p>
        </p:txBody>
      </p:sp>
      <p:sp>
        <p:nvSpPr>
          <p:cNvPr id="8" name="Text 6"/>
          <p:cNvSpPr/>
          <p:nvPr/>
        </p:nvSpPr>
        <p:spPr>
          <a:xfrm>
            <a:off x="637953" y="2955457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Set Up Firebase</a:t>
            </a:r>
            <a:endParaRPr lang="en-US" sz="1410" dirty="0"/>
          </a:p>
        </p:txBody>
      </p:sp>
      <p:sp>
        <p:nvSpPr>
          <p:cNvPr id="9" name="Text 7"/>
          <p:cNvSpPr/>
          <p:nvPr/>
        </p:nvSpPr>
        <p:spPr>
          <a:xfrm>
            <a:off x="637953" y="3262005"/>
            <a:ext cx="2339163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You'll configure a Firebase project to act as the secure backend for your application, where user credentials will be stored.</a:t>
            </a:r>
            <a:endParaRPr lang="en-US" sz="1105" dirty="0"/>
          </a:p>
        </p:txBody>
      </p:sp>
      <p:sp>
        <p:nvSpPr>
          <p:cNvPr id="10" name="Text 8"/>
          <p:cNvSpPr/>
          <p:nvPr/>
        </p:nvSpPr>
        <p:spPr>
          <a:xfrm>
            <a:off x="3402419" y="2955457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Build the User Interface</a:t>
            </a:r>
            <a:endParaRPr lang="en-US" sz="1410" dirty="0"/>
          </a:p>
        </p:txBody>
      </p:sp>
      <p:sp>
        <p:nvSpPr>
          <p:cNvPr id="11" name="Text 9"/>
          <p:cNvSpPr/>
          <p:nvPr/>
        </p:nvSpPr>
        <p:spPr>
          <a:xfrm>
            <a:off x="3402419" y="3262005"/>
            <a:ext cx="2339163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 will be responsible for creating the UI components: a registration screen, a sign-in screen, and a new profile screen.</a:t>
            </a:r>
            <a:endParaRPr lang="en-US" sz="1105" dirty="0"/>
          </a:p>
        </p:txBody>
      </p:sp>
      <p:sp>
        <p:nvSpPr>
          <p:cNvPr id="12" name="Text 10"/>
          <p:cNvSpPr/>
          <p:nvPr/>
        </p:nvSpPr>
        <p:spPr>
          <a:xfrm>
            <a:off x="6166884" y="2955457"/>
            <a:ext cx="2339163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Implement the Logic</a:t>
            </a:r>
            <a:endParaRPr lang="en-US" sz="1410" dirty="0"/>
          </a:p>
        </p:txBody>
      </p:sp>
      <p:sp>
        <p:nvSpPr>
          <p:cNvPr id="13" name="Text 11"/>
          <p:cNvSpPr/>
          <p:nvPr/>
        </p:nvSpPr>
        <p:spPr>
          <a:xfrm>
            <a:off x="6166884" y="3262005"/>
            <a:ext cx="2339163" cy="90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This is the key part: writing the code that connects your Flutter UI to Firebase for creating accounts and verifying credentials.</a:t>
            </a:r>
            <a:endParaRPr lang="en-US" sz="110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100174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Two Key Enhancements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1755849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provided code gives you a starting point. Your main task is to build upon it by adding these two crucial features.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269633"/>
            <a:ext cx="3877438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New Profile Screen</a:t>
            </a:r>
            <a:endParaRPr lang="en-US" sz="1410" dirty="0"/>
          </a:p>
        </p:txBody>
      </p:sp>
      <p:sp>
        <p:nvSpPr>
          <p:cNvPr id="5" name="Text 3"/>
          <p:cNvSpPr/>
          <p:nvPr/>
        </p:nvSpPr>
        <p:spPr>
          <a:xfrm>
            <a:off x="496186" y="2650633"/>
            <a:ext cx="387743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Create a new screen that appears after a successful login.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2927030"/>
            <a:ext cx="387743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Display the currently logged-in user's email.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496186" y="3203427"/>
            <a:ext cx="387743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This screen will confirm that the authentication flow is working.</a:t>
            </a:r>
            <a:endParaRPr lang="en-US" sz="1105" dirty="0"/>
          </a:p>
        </p:txBody>
      </p:sp>
      <p:sp>
        <p:nvSpPr>
          <p:cNvPr id="8" name="Text 6"/>
          <p:cNvSpPr/>
          <p:nvPr/>
        </p:nvSpPr>
        <p:spPr>
          <a:xfrm>
            <a:off x="4778252" y="2269633"/>
            <a:ext cx="3877438" cy="221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763"/>
              </a:lnSpc>
              <a:buNone/>
            </a:pPr>
            <a:r>
              <a:rPr lang="en-US" sz="141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 Functional Logout Button</a:t>
            </a:r>
            <a:endParaRPr lang="en-US" sz="1410" dirty="0"/>
          </a:p>
        </p:txBody>
      </p:sp>
      <p:sp>
        <p:nvSpPr>
          <p:cNvPr id="9" name="Text 7"/>
          <p:cNvSpPr/>
          <p:nvPr/>
        </p:nvSpPr>
        <p:spPr>
          <a:xfrm>
            <a:off x="4778252" y="2650633"/>
            <a:ext cx="387743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 the logic for the sign-out functionality.</a:t>
            </a:r>
            <a:endParaRPr lang="en-US" sz="1105" dirty="0"/>
          </a:p>
        </p:txBody>
      </p:sp>
      <p:sp>
        <p:nvSpPr>
          <p:cNvPr id="10" name="Text 8"/>
          <p:cNvSpPr/>
          <p:nvPr/>
        </p:nvSpPr>
        <p:spPr>
          <a:xfrm>
            <a:off x="4778252" y="2927030"/>
            <a:ext cx="387743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Ensure that tapping 'Logout' signs the user out of Firebase.</a:t>
            </a:r>
            <a:endParaRPr lang="en-US" sz="1105" dirty="0"/>
          </a:p>
        </p:txBody>
      </p:sp>
      <p:sp>
        <p:nvSpPr>
          <p:cNvPr id="11" name="Text 9"/>
          <p:cNvSpPr/>
          <p:nvPr/>
        </p:nvSpPr>
        <p:spPr>
          <a:xfrm>
            <a:off x="4778252" y="3430231"/>
            <a:ext cx="387743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Redirect the user back to the login screen after a successful logout.</a:t>
            </a:r>
            <a:endParaRPr lang="en-US" sz="110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2130450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Your Step-by-Step Game Plan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78612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Follow this plan in order to stay organized and ensure you complete all requirements.</a:t>
            </a:r>
            <a:endParaRPr lang="en-US" sz="110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691118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1: Firebase Project Setup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346793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Reuse a Firebase project you've previously created if possible. Otherwise, create a new one.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623190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Navigate to the 'Authentication' section in the Firebase console.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496186" y="2899587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Click on the 'Sign-in method' tab.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317598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Enable the 'Email/Password' provider. This is a critical, non-negotiable step!</a:t>
            </a:r>
            <a:endParaRPr lang="en-US" sz="110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552920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2: Flutter Project &amp; Dependencies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20859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Create a new Flutter project or use the one provided.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484991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Add the two crucial Firebase dependencies to your `pubspec.yaml` by running these commands: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496186" y="2761389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`flutter pub add firebase_core`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3037786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`flutter pub add firebase_auth`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496186" y="3314183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Ensure your project is connected to Firebase via the `firebase_options.dart` file (generated using the FlutterFire CLI).</a:t>
            </a:r>
            <a:endParaRPr lang="en-US" sz="110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497911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3: Understand the Provided Code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153585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starter code already does the heavy lifting. Take five minutes to review it.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539877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**`MyHomePage`**: Currently shows both registration and sign-in forms simultaneously.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496186" y="281627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**`RegisterEmailSection`**: Contains the form and logic for user registration using `createUserWithEmailAndPassword`.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3092672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**`EmailPasswordForm`**: Contains the form and logic for user sign-in using `signInWithEmailAndPassword`.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496186" y="3369069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**`_signOut` Method**: A basic sign-out function is already present in the AppBar.</a:t>
            </a:r>
            <a:endParaRPr lang="en-US" sz="110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86" y="1384571"/>
            <a:ext cx="8151628" cy="4430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3525"/>
              </a:lnSpc>
              <a:buNone/>
            </a:pPr>
            <a:r>
              <a:rPr lang="en-US" sz="2820" b="1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Step 4: Build the Profile Screen (Task 1)</a:t>
            </a:r>
            <a:endParaRPr lang="en-US" sz="2820" dirty="0"/>
          </a:p>
        </p:txBody>
      </p:sp>
      <p:sp>
        <p:nvSpPr>
          <p:cNvPr id="3" name="Text 1"/>
          <p:cNvSpPr/>
          <p:nvPr/>
        </p:nvSpPr>
        <p:spPr>
          <a:xfrm>
            <a:off x="496186" y="2040245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1805"/>
              </a:lnSpc>
              <a:buNone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This is your first major coding task: creating a new widget to display after login.</a:t>
            </a:r>
            <a:endParaRPr lang="en-US" sz="1105" dirty="0"/>
          </a:p>
        </p:txBody>
      </p:sp>
      <p:sp>
        <p:nvSpPr>
          <p:cNvPr id="4" name="Text 2"/>
          <p:cNvSpPr/>
          <p:nvPr/>
        </p:nvSpPr>
        <p:spPr>
          <a:xfrm>
            <a:off x="496186" y="2426537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Create a new `StatefulWidget` for your `ProfileScreen`.</a:t>
            </a:r>
            <a:endParaRPr lang="en-US" sz="1105" dirty="0"/>
          </a:p>
        </p:txBody>
      </p:sp>
      <p:sp>
        <p:nvSpPr>
          <p:cNvPr id="5" name="Text 3"/>
          <p:cNvSpPr/>
          <p:nvPr/>
        </p:nvSpPr>
        <p:spPr>
          <a:xfrm>
            <a:off x="496186" y="2702934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Fetch the current user's data with `FirebaseAuth.instance.currentUser`.</a:t>
            </a:r>
            <a:endParaRPr lang="en-US" sz="1105" dirty="0"/>
          </a:p>
        </p:txBody>
      </p:sp>
      <p:sp>
        <p:nvSpPr>
          <p:cNvPr id="6" name="Text 4"/>
          <p:cNvSpPr/>
          <p:nvPr/>
        </p:nvSpPr>
        <p:spPr>
          <a:xfrm>
            <a:off x="496186" y="2979331"/>
            <a:ext cx="8151628" cy="226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Display the user's email in a `Text` widget: `currentUser?.email`.</a:t>
            </a:r>
            <a:endParaRPr lang="en-US" sz="1105" dirty="0"/>
          </a:p>
        </p:txBody>
      </p:sp>
      <p:sp>
        <p:nvSpPr>
          <p:cNvPr id="7" name="Text 5"/>
          <p:cNvSpPr/>
          <p:nvPr/>
        </p:nvSpPr>
        <p:spPr>
          <a:xfrm>
            <a:off x="496186" y="3255729"/>
            <a:ext cx="8151628" cy="453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 algn="l">
              <a:lnSpc>
                <a:spcPts val="1805"/>
              </a:lnSpc>
              <a:buSzPct val="100000"/>
              <a:buChar char="●"/>
            </a:pPr>
            <a:r>
              <a:rPr lang="en-US" sz="1105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**Bonus**: Add a button to change the password. You'll need a simple form and the `currentUser?.updatePassword(newPassword)` method.</a:t>
            </a:r>
            <a:endParaRPr lang="en-US" sz="110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Office PowerPoint</Application>
  <PresentationFormat>On-screen Show (16:9)</PresentationFormat>
  <Paragraphs>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Flutter App with Firebase Authentication</dc:title>
  <dc:subject>PptxGenJS Presentation</dc:subject>
  <dc:creator>PptxGenJS</dc:creator>
  <cp:lastModifiedBy>Louis R Henry</cp:lastModifiedBy>
  <cp:revision>1</cp:revision>
  <dcterms:created xsi:type="dcterms:W3CDTF">2025-11-10T22:08:06Z</dcterms:created>
  <dcterms:modified xsi:type="dcterms:W3CDTF">2025-11-10T22:09:33Z</dcterms:modified>
</cp:coreProperties>
</file>